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62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6" r:id="rId10"/>
    <p:sldId id="267" r:id="rId11"/>
    <p:sldId id="269" r:id="rId12"/>
    <p:sldId id="271" r:id="rId13"/>
    <p:sldId id="273" r:id="rId14"/>
    <p:sldId id="272" r:id="rId15"/>
    <p:sldId id="279" r:id="rId16"/>
    <p:sldId id="280" r:id="rId17"/>
    <p:sldId id="275" r:id="rId18"/>
    <p:sldId id="278" r:id="rId19"/>
    <p:sldId id="277" r:id="rId20"/>
    <p:sldId id="453" r:id="rId21"/>
    <p:sldId id="281" r:id="rId22"/>
    <p:sldId id="283" r:id="rId23"/>
    <p:sldId id="282" r:id="rId24"/>
    <p:sldId id="284" r:id="rId25"/>
    <p:sldId id="285" r:id="rId26"/>
    <p:sldId id="286" r:id="rId27"/>
    <p:sldId id="287" r:id="rId28"/>
    <p:sldId id="450" r:id="rId29"/>
    <p:sldId id="446" r:id="rId30"/>
    <p:sldId id="451" r:id="rId31"/>
    <p:sldId id="448" r:id="rId32"/>
    <p:sldId id="449" r:id="rId33"/>
    <p:sldId id="445" r:id="rId34"/>
    <p:sldId id="444" r:id="rId35"/>
    <p:sldId id="443" r:id="rId36"/>
    <p:sldId id="308" r:id="rId37"/>
    <p:sldId id="427" r:id="rId38"/>
    <p:sldId id="452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FF0000"/>
    <a:srgbClr val="008080"/>
    <a:srgbClr val="FF7879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85"/>
    <p:restoredTop sz="94626"/>
  </p:normalViewPr>
  <p:slideViewPr>
    <p:cSldViewPr snapToGrid="0">
      <p:cViewPr>
        <p:scale>
          <a:sx n="141" d="100"/>
          <a:sy n="141" d="100"/>
        </p:scale>
        <p:origin x="152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svg"/><Relationship Id="rId7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1310591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4632</TotalTime>
  <Words>525</Words>
  <Application>Microsoft Macintosh PowerPoint</Application>
  <PresentationFormat>On-screen Show (16:9)</PresentationFormat>
  <Paragraphs>329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Raylen Teal</cp:lastModifiedBy>
  <cp:revision>50</cp:revision>
  <dcterms:modified xsi:type="dcterms:W3CDTF">2025-08-17T20:51:44Z</dcterms:modified>
</cp:coreProperties>
</file>